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72" r:id="rId21"/>
    <p:sldId id="284" r:id="rId22"/>
    <p:sldId id="285" r:id="rId23"/>
    <p:sldId id="286" r:id="rId24"/>
    <p:sldId id="367" r:id="rId25"/>
    <p:sldId id="368" r:id="rId26"/>
    <p:sldId id="369" r:id="rId27"/>
    <p:sldId id="370" r:id="rId28"/>
    <p:sldId id="371" r:id="rId29"/>
    <p:sldId id="354" r:id="rId30"/>
    <p:sldId id="355" r:id="rId31"/>
    <p:sldId id="366" r:id="rId32"/>
    <p:sldId id="358" r:id="rId33"/>
    <p:sldId id="359" r:id="rId34"/>
    <p:sldId id="316" r:id="rId35"/>
    <p:sldId id="361" r:id="rId36"/>
    <p:sldId id="362" r:id="rId37"/>
    <p:sldId id="363" r:id="rId38"/>
    <p:sldId id="364" r:id="rId39"/>
    <p:sldId id="365" r:id="rId40"/>
    <p:sldId id="323" r:id="rId41"/>
    <p:sldId id="336" r:id="rId42"/>
    <p:sldId id="373" r:id="rId43"/>
    <p:sldId id="271" r:id="rId44"/>
    <p:sldId id="335" r:id="rId45"/>
    <p:sldId id="314" r:id="rId46"/>
    <p:sldId id="288" r:id="rId47"/>
    <p:sldId id="294" r:id="rId48"/>
    <p:sldId id="298" r:id="rId49"/>
    <p:sldId id="29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0" autoAdjust="0"/>
    <p:restoredTop sz="94783" autoAdjust="0"/>
  </p:normalViewPr>
  <p:slideViewPr>
    <p:cSldViewPr snapToObjects="1">
      <p:cViewPr varScale="1">
        <p:scale>
          <a:sx n="155" d="100"/>
          <a:sy n="155" d="100"/>
        </p:scale>
        <p:origin x="996" y="16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21.02.2020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21.02.2020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is the host or the attacker in the context of the signing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Connect the observation</a:t>
            </a:r>
            <a:r>
              <a:rPr lang="en-US" baseline="0" dirty="0" smtClean="0"/>
              <a:t>s and requirements.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10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34.png"/><Relationship Id="rId15" Type="http://schemas.openxmlformats.org/officeDocument/2006/relationships/image" Target="../media/image57.png"/><Relationship Id="rId10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5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The </a:t>
            </a:r>
            <a:r>
              <a:rPr lang="en-US" sz="1600" dirty="0"/>
              <a:t>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72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If the </a:t>
            </a:r>
            <a:r>
              <a:rPr lang="en-US" sz="1600" i="1" dirty="0" smtClean="0">
                <a:solidFill>
                  <a:srgbClr val="FF0000"/>
                </a:solidFill>
              </a:rPr>
              <a:t>protected output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is provided </a:t>
            </a:r>
            <a:r>
              <a:rPr lang="en-US" sz="1600" i="1" dirty="0" smtClean="0">
                <a:solidFill>
                  <a:srgbClr val="FF0000"/>
                </a:solidFill>
              </a:rPr>
              <a:t>out-of-context</a:t>
            </a:r>
            <a:r>
              <a:rPr lang="en-US" sz="1600" dirty="0" smtClean="0"/>
              <a:t>,  users are more likely not to verify it. Therefore input integrity can be violated.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415332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254587" y="4463332"/>
            <a:ext cx="1758988" cy="13743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280" y="2872755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Input modalities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4734" y="4936769"/>
            <a:ext cx="1663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TCB + fast deployment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4958119" y="2053852"/>
            <a:ext cx="2609805" cy="2579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Simultaneous IO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Put 1 in front of all inputs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893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Low TCB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Fast deployment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research</a:t>
            </a:r>
          </a:p>
          <a:p>
            <a:pPr lvl="1"/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Observations</a:t>
            </a:r>
          </a:p>
          <a:p>
            <a:r>
              <a:rPr lang="en-US" dirty="0" smtClean="0"/>
              <a:t>Requirements for Trusted Path</a:t>
            </a:r>
          </a:p>
          <a:p>
            <a:r>
              <a:rPr lang="en-US" dirty="0" err="1" smtClean="0"/>
              <a:t>ProtectIOn</a:t>
            </a:r>
            <a:r>
              <a:rPr lang="en-US" dirty="0" smtClean="0"/>
              <a:t> design</a:t>
            </a:r>
          </a:p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sp>
        <p:nvSpPr>
          <p:cNvPr id="90" name="Rounded Rectangle 89"/>
          <p:cNvSpPr/>
          <p:nvPr/>
        </p:nvSpPr>
        <p:spPr>
          <a:xfrm>
            <a:off x="1500695" y="150530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89697" y="456904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426030" y="4556157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295429" y="1720861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566674" y="1738363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295429" y="2272418"/>
            <a:ext cx="1367772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566674" y="2289920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581215" y="1462057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44562" y="1308282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44562" y="3391115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541839" y="3941141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295429" y="2806503"/>
            <a:ext cx="1367771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53421" y="2824005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639164" y="17140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639164" y="2266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9164" y="28065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6" name="Isosceles Triangle 105"/>
          <p:cNvSpPr/>
          <p:nvPr/>
        </p:nvSpPr>
        <p:spPr>
          <a:xfrm>
            <a:off x="4786357" y="1631206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 flipV="1">
            <a:off x="4786357" y="4423262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6" idx="3"/>
            <a:endCxn id="107" idx="3"/>
          </p:cNvCxnSpPr>
          <p:nvPr/>
        </p:nvCxnSpPr>
        <p:spPr>
          <a:xfrm>
            <a:off x="4876112" y="1785956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4832343" y="1843946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318648" y="3603821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4234114" y="3388987"/>
            <a:ext cx="429086" cy="379214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3318648" y="41134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234114" y="3898566"/>
            <a:ext cx="429086" cy="379214"/>
          </a:xfrm>
          <a:prstGeom prst="rect">
            <a:avLst/>
          </a:prstGeom>
          <a:solidFill>
            <a:srgbClr val="CAFF15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452056" y="3527621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746768" y="402739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239305" y="3395085"/>
            <a:ext cx="418704" cy="369332"/>
          </a:xfrm>
          <a:prstGeom prst="rect">
            <a:avLst/>
          </a:prstGeom>
          <a:solidFill>
            <a:srgbClr val="CAFF15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188619" y="389334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3915</TotalTime>
  <Words>1360</Words>
  <Application>Microsoft Office PowerPoint</Application>
  <PresentationFormat>Custom</PresentationFormat>
  <Paragraphs>469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325</cp:revision>
  <cp:lastPrinted>2013-06-08T11:22:51Z</cp:lastPrinted>
  <dcterms:created xsi:type="dcterms:W3CDTF">2019-12-03T10:53:56Z</dcterms:created>
  <dcterms:modified xsi:type="dcterms:W3CDTF">2020-02-21T14:01:21Z</dcterms:modified>
</cp:coreProperties>
</file>